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73911-2E12-3CD9-5E2E-991918A86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EFC84-57A3-90C5-E48C-883D272D5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73BB4-F067-3F7B-7AE0-831B88C04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C21C1-8CEA-0214-F76F-6DBBE42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6CBC9-DA64-253E-2151-B6E7181D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280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B262-15B7-1C40-E1B2-5C87DA77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CAFAA-1BEC-B64A-0F7E-AB4FDBD6C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15903-17B4-E898-5A82-CC0BFBBD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3A9CF-6201-5CCE-60C6-597F54AA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5E5DD-E1CC-8495-5A7A-D0AC5C04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037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BAA98-7A82-7C24-79FD-BD6FDACF6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07E10-EAEC-786D-EFF0-DCC56AA69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AD43E-5D43-D792-FF82-865229C63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FA5F7-3E4E-50CE-CB18-70EA65265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DBC4-4FAC-E6DC-6FAF-F8FD22CC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964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02C8-78B9-44D9-40CF-CC692517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7213D-EE70-B752-41E1-27F0D3973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3AB99-7674-C314-DEE8-82551F447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FA8B4-92F0-62E4-DD13-F3B34EC5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DDEEB-AF0D-7DF7-3026-AFDAACF4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1867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EB67-0714-3000-BF99-98857B39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6E80B-36FE-6646-318D-269247A41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9A31C-F794-FD2E-CA1A-EF764271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07F7D-3083-47F6-AF39-A72AD5ED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6D8FA-364F-9C6F-C7C7-C05CCF50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6211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5220-B3F5-8AF6-AFE8-63CE1EF1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9D27-B08F-5B9F-9C56-1DED70135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1921C-19C7-6D9C-CBFE-09D674464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74898-61C9-DDC4-3622-74CF8245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EAE5E-5504-5CC4-B339-BBF30E0D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64BC1-4789-95C7-E9C9-B6B49253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560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348D-ADD2-7516-8B5C-AC66668C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BB959-BCB6-867B-5C75-06742DC73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AC262-8982-5754-F7BF-079B799A4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63248-B98B-0EAF-F795-8A665154F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699F7-F33C-E014-B6F4-957AB39C0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576BD-42E4-CD56-D306-B05CE663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5BEC0E-01DA-E1A6-1509-49B9C4F14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893C6-6287-B5F4-557A-D09523B5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7759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7D36-5F12-03D2-D259-E2A06F5E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71CC19-C0F1-E6EB-3DD0-5D6C63BD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D2BC6-CDF8-F2D4-88CD-2034E481A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79646-7C81-8932-5D96-55364252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9254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4BE151-7508-A41D-1BC8-1D92DC44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056AB-2D74-074B-0630-C5ABF7DE8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F5B5-9591-23F0-866D-0A95078D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631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7A28-F1EC-5EC8-EE3C-305AA09F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1A95F-24D6-BD02-A1CD-F222AA73B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6F9C3-5615-0B4A-43F1-4CC516BC1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42B23-1FC6-5036-D7F1-33FB4D217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AC9AF-E7BA-739A-A7D6-3D5EC4EA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DE80-B51F-028E-FB8B-CB2B5C57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3327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A95D8-10FB-829A-A763-83235C01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CF17F2-79FA-3681-41E2-2F48FF3FA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FB4E-0AB7-336C-B0B9-90C831D8F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77E87-DB19-A5B3-C59F-71A0D578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DC80E-5979-8D3E-C0A4-4B6A71B3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39095-F57C-486F-327B-D582F0A4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8150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C1D2D-3F79-3D14-8236-DE507CAD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35EF1-4096-C0EE-9047-0061AC2B2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248BE-0CE2-88FC-4C12-D4EC07330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205FB-B975-4EFE-B486-043578463190}" type="datetimeFigureOut">
              <a:rPr lang="en-SG" smtClean="0"/>
              <a:t>9/2/2024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264B8-335F-3193-CDCB-3DF5F264C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9C3F8-8681-6CD0-0FDE-74490AD69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BCD7B-F6D4-46FA-9329-36A3A6483E1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5651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9D4C-CEC1-024A-8155-D22CBDCDB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Aiml</a:t>
            </a:r>
            <a:r>
              <a:rPr lang="en-US" dirty="0"/>
              <a:t> ca2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4D2C6-5848-B317-0EB4-C30A4A062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Loh Yip </a:t>
            </a:r>
            <a:r>
              <a:rPr lang="en-US" dirty="0" err="1"/>
              <a:t>Khai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24922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98C89-F439-26DF-B6B2-BC650A4A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D354-E391-DAA1-F0AD-755E5597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2F47A-A65F-55FC-4417-7F0B245A1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95" y="-50848"/>
            <a:ext cx="6443710" cy="6543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6066C0-6B72-9DC0-C8E4-8314F7969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744" y="6176963"/>
            <a:ext cx="12192000" cy="69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1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3F273-AD0C-78B0-FF36-20AE1BCE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BE3E-6BCC-4D2B-31AB-F3BE17F9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E04DF-F21E-FCB8-A5A6-8E77A788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12192000" cy="57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7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7AD5-24C4-B03E-2424-A7401799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F873E-AA9F-71DB-8E14-03D570B7A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2104A-0082-0E3E-26A2-49C42EB75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9564"/>
            <a:ext cx="12192000" cy="58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DBCA-5119-DEA7-AEFF-B466778E8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Differencing Stock Price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BCE7-354D-EC2D-C957-54E806D5D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ABEDB-FD71-D1B7-CFFE-61B7E119F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00" y="2299109"/>
            <a:ext cx="9378863" cy="28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2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35FA-93D8-11A6-7AA2-88D131126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D6CDF-2F83-6052-2D70-E4BF03373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052" y="861238"/>
            <a:ext cx="6774445" cy="5135523"/>
          </a:xfrm>
        </p:spPr>
      </p:pic>
    </p:spTree>
    <p:extLst>
      <p:ext uri="{BB962C8B-B14F-4D97-AF65-F5344CB8AC3E}">
        <p14:creationId xmlns:p14="http://schemas.microsoft.com/office/powerpoint/2010/main" val="1923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2D87C-DA31-BD45-6B50-60A791E4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Moving Average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F688C-87D7-B2EB-C96F-E1006A82B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216" y="1741912"/>
            <a:ext cx="5248487" cy="43304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FE28C-B165-5586-60A9-0AF39DD0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267" y="1690688"/>
            <a:ext cx="5631517" cy="238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920F-9F57-CFC2-CA68-42B97A658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MODEL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92FC7D-B261-D719-AE79-914094EA0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567" y="2184239"/>
            <a:ext cx="9524487" cy="3480101"/>
          </a:xfrm>
        </p:spPr>
      </p:pic>
    </p:spTree>
    <p:extLst>
      <p:ext uri="{BB962C8B-B14F-4D97-AF65-F5344CB8AC3E}">
        <p14:creationId xmlns:p14="http://schemas.microsoft.com/office/powerpoint/2010/main" val="240321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9ACB1-426A-1372-10D3-C09C2B60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tuning the hyper parameters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E595E3-DCB4-DBF0-D16E-A7CAEA413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7802" y="1278273"/>
            <a:ext cx="3579305" cy="56441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22943-833F-59F3-667E-6D3692B8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59" y="1484004"/>
            <a:ext cx="6891388" cy="453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12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CD996-7FBF-76FE-F035-6070CC55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SARIMAX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E93E06-92F9-6BBF-6F0B-79B7564C2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584" y="1239636"/>
            <a:ext cx="5325050" cy="5441924"/>
          </a:xfrm>
        </p:spPr>
      </p:pic>
    </p:spTree>
    <p:extLst>
      <p:ext uri="{BB962C8B-B14F-4D97-AF65-F5344CB8AC3E}">
        <p14:creationId xmlns:p14="http://schemas.microsoft.com/office/powerpoint/2010/main" val="187033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E192-7592-74C9-00A0-3BAE1811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C7536C-2859-289E-6543-6F9B9CBA3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8160" y="-78363"/>
            <a:ext cx="4121958" cy="6936363"/>
          </a:xfrm>
        </p:spPr>
      </p:pic>
    </p:spTree>
    <p:extLst>
      <p:ext uri="{BB962C8B-B14F-4D97-AF65-F5344CB8AC3E}">
        <p14:creationId xmlns:p14="http://schemas.microsoft.com/office/powerpoint/2010/main" val="410148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E8E79-C10D-B1F5-727E-2C3A7A3A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dirty="0" err="1"/>
              <a:t>datset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2969AB-E60C-E0FD-738E-52DCA2917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586" y="2424895"/>
            <a:ext cx="5538828" cy="31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3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0865F-37E9-1CD3-5072-0F0310528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B766-3203-6F0A-022C-DA56E25C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37836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D8A2-39AB-7E09-0D54-B5DF9DC72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features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EDE12A-2F98-AB49-E05B-3960EA3DB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744" y="1278272"/>
            <a:ext cx="5972726" cy="5465979"/>
          </a:xfrm>
        </p:spPr>
      </p:pic>
    </p:spTree>
    <p:extLst>
      <p:ext uri="{BB962C8B-B14F-4D97-AF65-F5344CB8AC3E}">
        <p14:creationId xmlns:p14="http://schemas.microsoft.com/office/powerpoint/2010/main" val="230005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8116-49A8-231D-3C46-B4FF885D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3E8ACC-9F22-D926-C2B9-9AB287204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996" y="1594576"/>
            <a:ext cx="6628008" cy="5010544"/>
          </a:xfrm>
        </p:spPr>
      </p:pic>
    </p:spTree>
    <p:extLst>
      <p:ext uri="{BB962C8B-B14F-4D97-AF65-F5344CB8AC3E}">
        <p14:creationId xmlns:p14="http://schemas.microsoft.com/office/powerpoint/2010/main" val="4111741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B693D-5F40-A8F0-CF5D-12F8BA5C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clusters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4256F-FA1A-D4EB-4698-80D97B9C7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98DA3-74ED-F0C8-379C-77C8C4BF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914" y="1142549"/>
            <a:ext cx="4854174" cy="54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6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C604-0FAC-246D-4BB3-FD0656B2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 with k means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C4279B-FE66-47E7-D148-81631CF26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6187" y="1737315"/>
            <a:ext cx="5809931" cy="4554237"/>
          </a:xfrm>
        </p:spPr>
      </p:pic>
    </p:spTree>
    <p:extLst>
      <p:ext uri="{BB962C8B-B14F-4D97-AF65-F5344CB8AC3E}">
        <p14:creationId xmlns:p14="http://schemas.microsoft.com/office/powerpoint/2010/main" val="351066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C41A6-C5A4-AA30-72D0-BCB6BE49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1CA6B0-499F-EE80-D2F4-38CF20604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458" y="1980070"/>
            <a:ext cx="5400089" cy="4285502"/>
          </a:xfrm>
        </p:spPr>
      </p:pic>
    </p:spTree>
    <p:extLst>
      <p:ext uri="{BB962C8B-B14F-4D97-AF65-F5344CB8AC3E}">
        <p14:creationId xmlns:p14="http://schemas.microsoft.com/office/powerpoint/2010/main" val="3193608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CE561-D53A-2BDF-84B0-F95DB1BE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7FA05-F420-B533-1704-9DB081BC0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9148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5655-5FAD-A72B-E299-DF234C08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C077EC-4CE4-477B-EE14-151325A4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323" y="741312"/>
            <a:ext cx="5248528" cy="4839897"/>
          </a:xfrm>
        </p:spPr>
      </p:pic>
    </p:spTree>
    <p:extLst>
      <p:ext uri="{BB962C8B-B14F-4D97-AF65-F5344CB8AC3E}">
        <p14:creationId xmlns:p14="http://schemas.microsoft.com/office/powerpoint/2010/main" val="9369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6842-EFF7-BF3B-A7DC-2653D556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A02DC-E4A9-B0FB-90A3-50102B083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831" y="473342"/>
            <a:ext cx="5979892" cy="53028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2ED20-0A97-C0F0-30EA-7C34A06C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4" y="5952634"/>
            <a:ext cx="12192000" cy="70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9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57E6-87B9-4236-A741-9F2893B5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</a:t>
            </a:r>
            <a:r>
              <a:rPr lang="en-US" dirty="0" err="1"/>
              <a:t>staionarity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14D2A-E7CE-6C3A-25C8-C503291F8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883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93A7-BFFB-6F32-C6FF-92CF0579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564D1C-65EB-5A46-7B94-5DA0A7EAC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8253"/>
            <a:ext cx="10515600" cy="3786081"/>
          </a:xfrm>
        </p:spPr>
      </p:pic>
    </p:spTree>
    <p:extLst>
      <p:ext uri="{BB962C8B-B14F-4D97-AF65-F5344CB8AC3E}">
        <p14:creationId xmlns:p14="http://schemas.microsoft.com/office/powerpoint/2010/main" val="381915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CCD4-A903-D0F1-586B-2750CCCAA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30A6-0307-7332-1943-DCA41F1E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204E3-7FC3-2908-C50E-9B518EDA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482"/>
            <a:ext cx="12192000" cy="41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7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F54F-35A3-C03C-6355-7BBF52F17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07A64C-843A-BA00-E212-6CDBEF0CC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6838"/>
            <a:ext cx="10515600" cy="3428912"/>
          </a:xfrm>
        </p:spPr>
      </p:pic>
    </p:spTree>
    <p:extLst>
      <p:ext uri="{BB962C8B-B14F-4D97-AF65-F5344CB8AC3E}">
        <p14:creationId xmlns:p14="http://schemas.microsoft.com/office/powerpoint/2010/main" val="248817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3110-E9B3-80A2-7C3E-E8FCE155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088B-1F59-0CA9-BAB6-436038D9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F3C04-C354-C867-F529-52013EB7C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2542"/>
            <a:ext cx="12192000" cy="131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84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39</Words>
  <Application>Microsoft Office PowerPoint</Application>
  <PresentationFormat>Widescreen</PresentationFormat>
  <Paragraphs>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Aiml ca2</vt:lpstr>
      <vt:lpstr>Load datset</vt:lpstr>
      <vt:lpstr>PowerPoint Presentation</vt:lpstr>
      <vt:lpstr>PowerPoint Presentation</vt:lpstr>
      <vt:lpstr>Checking for staionarity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Differencing Stock Price</vt:lpstr>
      <vt:lpstr>PowerPoint Presentation</vt:lpstr>
      <vt:lpstr>Simple Moving Average</vt:lpstr>
      <vt:lpstr>ARIMA MODEL</vt:lpstr>
      <vt:lpstr>After tuning the hyper parameters</vt:lpstr>
      <vt:lpstr>SARIMAX</vt:lpstr>
      <vt:lpstr>PowerPoint Presentation</vt:lpstr>
      <vt:lpstr>Part B</vt:lpstr>
      <vt:lpstr>Scaled features</vt:lpstr>
      <vt:lpstr>K-means clustering</vt:lpstr>
      <vt:lpstr>Choosing clusters</vt:lpstr>
      <vt:lpstr>Anomaly detection with k means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Aiml ca2</dc:title>
  <dc:creator>yk Loh</dc:creator>
  <cp:lastModifiedBy>yk Loh</cp:lastModifiedBy>
  <cp:revision>1</cp:revision>
  <dcterms:created xsi:type="dcterms:W3CDTF">2024-02-09T14:51:24Z</dcterms:created>
  <dcterms:modified xsi:type="dcterms:W3CDTF">2024-02-09T15:04:03Z</dcterms:modified>
</cp:coreProperties>
</file>